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A1CCA-CC60-4F01-AA68-B874A14C8EA0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25EE9-EB9E-4E11-84BC-8F01ED03AE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5EE9-EB9E-4E11-84BC-8F01ED03AE7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hyperlink" Target="https://edu.tatar.ru/aksubaevo/s-kiremet/sch/read-news/2559809" TargetMode="External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НШ фото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142852"/>
            <a:ext cx="3357442" cy="18573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логотип год родного язы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2454" y="0"/>
            <a:ext cx="1071546" cy="10715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29190" y="1071546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pPr algn="ctr"/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МБОУ «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Старокиреметская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НОШ»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Аксубаевского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муниципального района РТ</a:t>
            </a:r>
            <a:endParaRPr lang="ru-RU" sz="1200" b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11" name="Рисунок 10" descr="узор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85875" cy="6858000"/>
          </a:xfrm>
          <a:prstGeom prst="rect">
            <a:avLst/>
          </a:prstGeom>
        </p:spPr>
      </p:pic>
      <p:sp>
        <p:nvSpPr>
          <p:cNvPr id="25" name="Солнце 24"/>
          <p:cNvSpPr/>
          <p:nvPr/>
        </p:nvSpPr>
        <p:spPr>
          <a:xfrm>
            <a:off x="6715140" y="5000636"/>
            <a:ext cx="2214578" cy="1714512"/>
          </a:xfrm>
          <a:prstGeom prst="sun">
            <a:avLst>
              <a:gd name="adj" fmla="val 2045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b="1" i="1" dirty="0" smtClean="0">
                <a:solidFill>
                  <a:srgbClr val="FF0000"/>
                </a:solidFill>
              </a:rPr>
              <a:t>февраль</a:t>
            </a:r>
            <a:endParaRPr lang="ru-RU" sz="1400" b="1" i="1" dirty="0">
              <a:solidFill>
                <a:srgbClr val="FF0000"/>
              </a:solidFill>
            </a:endParaRPr>
          </a:p>
        </p:txBody>
      </p:sp>
      <p:pic>
        <p:nvPicPr>
          <p:cNvPr id="17" name="Рисунок 16" descr="КВН хикмэтле дэ кызыклы д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85852" y="0"/>
            <a:ext cx="3762433" cy="282182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285852" y="2285992"/>
            <a:ext cx="39096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rgbClr val="FFFF00"/>
                </a:solidFill>
              </a:rPr>
              <a:t>КВН </a:t>
            </a:r>
            <a:r>
              <a:rPr lang="ru-RU" sz="1400" b="1" i="1" dirty="0" smtClean="0">
                <a:solidFill>
                  <a:srgbClr val="FFFF00"/>
                </a:solidFill>
              </a:rPr>
              <a:t>«</a:t>
            </a:r>
            <a:r>
              <a:rPr lang="ru-RU" sz="1400" b="1" i="1" dirty="0" err="1" smtClean="0">
                <a:solidFill>
                  <a:srgbClr val="FFFF00"/>
                </a:solidFill>
              </a:rPr>
              <a:t>Хикмәтле </a:t>
            </a:r>
            <a:r>
              <a:rPr lang="ru-RU" sz="1400" b="1" i="1" dirty="0" err="1" smtClean="0">
                <a:solidFill>
                  <a:srgbClr val="FFFF00"/>
                </a:solidFill>
              </a:rPr>
              <a:t>дә</a:t>
            </a:r>
            <a:r>
              <a:rPr lang="ru-RU" sz="1400" b="1" i="1" dirty="0" smtClean="0">
                <a:solidFill>
                  <a:srgbClr val="FFFF00"/>
                </a:solidFill>
              </a:rPr>
              <a:t>, </a:t>
            </a:r>
            <a:r>
              <a:rPr lang="ru-RU" sz="1400" b="1" i="1" dirty="0" err="1" smtClean="0">
                <a:solidFill>
                  <a:srgbClr val="FFFF00"/>
                </a:solidFill>
              </a:rPr>
              <a:t>тылсымлы</a:t>
            </a:r>
            <a:r>
              <a:rPr lang="ru-RU" sz="1400" b="1" i="1" dirty="0" smtClean="0">
                <a:solidFill>
                  <a:srgbClr val="FFFF00"/>
                </a:solidFill>
              </a:rPr>
              <a:t> да </a:t>
            </a:r>
            <a:r>
              <a:rPr lang="ru-RU" sz="1400" b="1" i="1" dirty="0" err="1" smtClean="0">
                <a:solidFill>
                  <a:srgbClr val="FFFF00"/>
                </a:solidFill>
              </a:rPr>
              <a:t>Туган</a:t>
            </a:r>
            <a:r>
              <a:rPr lang="ru-RU" sz="1400" b="1" i="1" dirty="0" smtClean="0">
                <a:solidFill>
                  <a:srgbClr val="FFFF00"/>
                </a:solidFill>
              </a:rPr>
              <a:t> </a:t>
            </a:r>
            <a:r>
              <a:rPr lang="ru-RU" sz="1400" b="1" i="1" dirty="0" smtClean="0">
                <a:solidFill>
                  <a:srgbClr val="FFFF00"/>
                </a:solidFill>
              </a:rPr>
              <a:t>тел»,</a:t>
            </a: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11.02.2021г.</a:t>
            </a:r>
            <a:r>
              <a:rPr lang="ru-RU" sz="1400" b="1" i="1" dirty="0" smtClean="0">
                <a:solidFill>
                  <a:srgbClr val="FFFF00"/>
                </a:solidFill>
              </a:rPr>
              <a:t> </a:t>
            </a:r>
            <a:r>
              <a:rPr lang="ru-RU" dirty="0" smtClean="0"/>
              <a:t> </a:t>
            </a:r>
            <a:endParaRPr lang="ru-RU" b="1" i="1" dirty="0">
              <a:solidFill>
                <a:srgbClr val="FFFF00"/>
              </a:solidFill>
            </a:endParaRPr>
          </a:p>
        </p:txBody>
      </p:sp>
      <p:pic>
        <p:nvPicPr>
          <p:cNvPr id="18" name="Рисунок 17" descr="конкурс чтецов по стихотворениям М Джалиля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85852" y="3071810"/>
            <a:ext cx="3037215" cy="292895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57290" y="5143512"/>
            <a:ext cx="271939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1400" b="1" i="1" dirty="0" smtClean="0">
                <a:solidFill>
                  <a:srgbClr val="FFFF00"/>
                </a:solidFill>
              </a:rPr>
              <a:t>. </a:t>
            </a:r>
            <a:r>
              <a:rPr lang="ru-RU" sz="1400" b="1" i="1" dirty="0" smtClean="0">
                <a:solidFill>
                  <a:srgbClr val="FFFF00"/>
                </a:solidFill>
              </a:rPr>
              <a:t>Конкурс чтецов </a:t>
            </a:r>
            <a:endParaRPr lang="ru-RU" sz="1400" b="1" i="1" dirty="0" smtClean="0">
              <a:solidFill>
                <a:srgbClr val="FFFF00"/>
              </a:solidFill>
            </a:endParaRP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«</a:t>
            </a:r>
            <a:r>
              <a:rPr lang="ru-RU" sz="1400" b="1" i="1" dirty="0" err="1" smtClean="0">
                <a:solidFill>
                  <a:srgbClr val="FFFF00"/>
                </a:solidFill>
              </a:rPr>
              <a:t>Муса</a:t>
            </a:r>
            <a:r>
              <a:rPr lang="ru-RU" sz="1400" b="1" i="1" dirty="0" smtClean="0">
                <a:solidFill>
                  <a:srgbClr val="FFFF00"/>
                </a:solidFill>
              </a:rPr>
              <a:t> </a:t>
            </a:r>
            <a:r>
              <a:rPr lang="ru-RU" sz="1400" b="1" i="1" dirty="0" err="1" smtClean="0">
                <a:solidFill>
                  <a:srgbClr val="FFFF00"/>
                </a:solidFill>
              </a:rPr>
              <a:t>Джалиль</a:t>
            </a:r>
            <a:r>
              <a:rPr lang="ru-RU" sz="1400" b="1" i="1" dirty="0" smtClean="0">
                <a:solidFill>
                  <a:srgbClr val="FFFF00"/>
                </a:solidFill>
              </a:rPr>
              <a:t> – друг детей</a:t>
            </a:r>
            <a:r>
              <a:rPr lang="ru-RU" sz="1400" b="1" i="1" dirty="0" smtClean="0">
                <a:solidFill>
                  <a:srgbClr val="FFFF00"/>
                </a:solidFill>
              </a:rPr>
              <a:t>», </a:t>
            </a: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15.02.2021г.</a:t>
            </a:r>
            <a:r>
              <a:rPr lang="ru-RU" sz="1400" b="1" i="1" dirty="0" smtClean="0">
                <a:solidFill>
                  <a:srgbClr val="FFFF00"/>
                </a:solidFill>
              </a:rPr>
              <a:t> </a:t>
            </a:r>
            <a:r>
              <a:rPr lang="ru-RU" sz="1400" dirty="0" smtClean="0"/>
              <a:t> 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pic>
        <p:nvPicPr>
          <p:cNvPr id="19" name="Рисунок 18" descr="Муса Жэлил мероприятие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29322" y="2000240"/>
            <a:ext cx="2786082" cy="2725336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6000760" y="4214818"/>
            <a:ext cx="27146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1400" b="1" i="1" dirty="0" smtClean="0">
                <a:solidFill>
                  <a:srgbClr val="FFFF00"/>
                </a:solidFill>
              </a:rPr>
              <a:t>Мероприятие  </a:t>
            </a:r>
            <a:r>
              <a:rPr lang="ru-RU" sz="1400" b="1" i="1" dirty="0" smtClean="0">
                <a:solidFill>
                  <a:srgbClr val="FFFF00"/>
                </a:solidFill>
              </a:rPr>
              <a:t>«</a:t>
            </a:r>
            <a:r>
              <a:rPr lang="ru-RU" sz="1400" b="1" i="1" dirty="0" smtClean="0">
                <a:solidFill>
                  <a:srgbClr val="FFFF00"/>
                </a:solidFill>
              </a:rPr>
              <a:t>Имя твоё бессмертно</a:t>
            </a:r>
            <a:r>
              <a:rPr lang="ru-RU" sz="1400" b="1" i="1" dirty="0" smtClean="0">
                <a:solidFill>
                  <a:srgbClr val="FFFF00"/>
                </a:solidFill>
              </a:rPr>
              <a:t>»,</a:t>
            </a:r>
            <a:r>
              <a:rPr lang="tt-RU" sz="1400" b="1" i="1" dirty="0" smtClean="0">
                <a:solidFill>
                  <a:srgbClr val="FFFF00"/>
                </a:solidFill>
              </a:rPr>
              <a:t> </a:t>
            </a:r>
            <a:r>
              <a:rPr lang="tt-RU" sz="1400" b="1" i="1" dirty="0" smtClean="0">
                <a:solidFill>
                  <a:srgbClr val="FFFF00"/>
                </a:solidFill>
              </a:rPr>
              <a:t>15.02.2021 ел. </a:t>
            </a:r>
            <a:r>
              <a:rPr lang="ru-RU" sz="1400" b="1" i="1" dirty="0" smtClean="0">
                <a:solidFill>
                  <a:srgbClr val="FFFF00"/>
                </a:solidFill>
              </a:rPr>
              <a:t>  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pic>
        <p:nvPicPr>
          <p:cNvPr id="26" name="Рисунок 25" descr="проект изба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71934" y="4768438"/>
            <a:ext cx="2786082" cy="208956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357686" y="6334780"/>
            <a:ext cx="20363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1400" b="1" i="1" dirty="0" smtClean="0">
                <a:solidFill>
                  <a:srgbClr val="FFFF00"/>
                </a:solidFill>
              </a:rPr>
              <a:t>Проект "Русская </a:t>
            </a:r>
            <a:r>
              <a:rPr lang="tt-RU" sz="1400" b="1" i="1" dirty="0" smtClean="0">
                <a:solidFill>
                  <a:srgbClr val="FFFF00"/>
                </a:solidFill>
              </a:rPr>
              <a:t>изба“,</a:t>
            </a:r>
          </a:p>
          <a:p>
            <a:r>
              <a:rPr lang="tt-RU" sz="1400" b="1" i="1" dirty="0" smtClean="0">
                <a:solidFill>
                  <a:srgbClr val="FFFF00"/>
                </a:solidFill>
              </a:rPr>
              <a:t> 16.02.2021</a:t>
            </a:r>
            <a:r>
              <a:rPr lang="tt-RU" sz="1400" b="1" i="1" dirty="0" smtClean="0">
                <a:solidFill>
                  <a:srgbClr val="FFFF00"/>
                </a:solidFill>
              </a:rPr>
              <a:t>  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643174" y="2857496"/>
            <a:ext cx="32861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u="sng" dirty="0" smtClean="0">
                <a:hlinkClick r:id="rId10"/>
              </a:rPr>
              <a:t>https://</a:t>
            </a:r>
            <a:r>
              <a:rPr lang="tt-RU" u="sng" dirty="0" smtClean="0">
                <a:hlinkClick r:id="rId10"/>
              </a:rPr>
              <a:t>edu.tatar.ru/aksubaevo/s-kiremet/sch/read-news/2559809</a:t>
            </a:r>
            <a:endParaRPr lang="tt-RU" u="sng" dirty="0" smtClean="0"/>
          </a:p>
          <a:p>
            <a:r>
              <a:rPr lang="ru-RU" u="sng" dirty="0" smtClean="0"/>
              <a:t>Электронная газета: «</a:t>
            </a:r>
            <a:r>
              <a:rPr lang="ru-RU" dirty="0" err="1" smtClean="0"/>
              <a:t>Халыкара</a:t>
            </a:r>
            <a:r>
              <a:rPr lang="ru-RU" dirty="0" smtClean="0"/>
              <a:t> </a:t>
            </a:r>
            <a:r>
              <a:rPr lang="ru-RU" dirty="0" err="1" smtClean="0"/>
              <a:t>туган</a:t>
            </a:r>
            <a:r>
              <a:rPr lang="ru-RU" dirty="0" smtClean="0"/>
              <a:t> тел </a:t>
            </a:r>
            <a:r>
              <a:rPr lang="ru-RU" dirty="0" err="1" smtClean="0"/>
              <a:t>көне</a:t>
            </a:r>
            <a:r>
              <a:rPr lang="ru-RU" dirty="0" smtClean="0"/>
              <a:t>», 22.02.2021г.</a:t>
            </a:r>
            <a:endParaRPr lang="tt-RU" u="sng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126</TotalTime>
  <Words>65</Words>
  <Application>Microsoft Office PowerPoint</Application>
  <PresentationFormat>Экран (4:3)</PresentationFormat>
  <Paragraphs>14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13</cp:revision>
  <dcterms:created xsi:type="dcterms:W3CDTF">2021-06-03T07:39:14Z</dcterms:created>
  <dcterms:modified xsi:type="dcterms:W3CDTF">2021-06-03T11:47:56Z</dcterms:modified>
</cp:coreProperties>
</file>